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</Types>
</file>

<file path=_rels/.rels><?xml version="1.0" encoding="utf-8"?>

<Relationships xmlns="http://schemas.openxmlformats.org/package/2006/relationships">
  <Relationship Id="rId3" Type="http://schemas.openxmlformats.org/package/2006/relationships/metadata/core-properties" Target="docProps/core.xml"/>
  <Relationship Id="rId2" Type="http://schemas.openxmlformats.org/package/2006/relationships/metadata/thumbnail" Target="docProps/thumbnail.jpeg"/>
  <Relationship Id="rId1" Type="http://schemas.openxmlformats.org/officeDocument/2006/relationships/officeDocument" Target="ppt/presentation.xml"/>
  <Relationship Id="rId4" Type="http://schemas.openxmlformats.org/officeDocument/2006/relationships/extended-properties" Target="docProps/app.xml"/>
</Relationships>

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5" d="100"/>
          <a:sy n="135" d="100"/>
        </p:scale>
        <p:origin x="12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?><Relationships xmlns="http://schemas.openxmlformats.org/package/2006/relationships">  <Relationship Id="rId37" Type="http://schemas.openxmlformats.org/officeDocument/2006/relationships/presProps" Target="presProps.xml"/>    <Relationship Id="rId1" Type="http://schemas.openxmlformats.org/officeDocument/2006/relationships/slideMaster" Target="slideMasters/slideMaster1.xml"/>  <Relationship Id="rId40" Type="http://schemas.openxmlformats.org/officeDocument/2006/relationships/tableStyles" Target="tableStyles.xml"/>  <Relationship Id="rId39" Type="http://schemas.openxmlformats.org/officeDocument/2006/relationships/theme" Target="theme/theme1.xml"/>  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2204E-7DD4-40E6-BC6B-54E457881367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91D2C-8D54-4FB7-92D2-9073743D5A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261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2204E-7DD4-40E6-BC6B-54E457881367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91D2C-8D54-4FB7-92D2-9073743D5A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504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2204E-7DD4-40E6-BC6B-54E457881367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91D2C-8D54-4FB7-92D2-9073743D5A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538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2204E-7DD4-40E6-BC6B-54E457881367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91D2C-8D54-4FB7-92D2-9073743D5A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5271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2204E-7DD4-40E6-BC6B-54E457881367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91D2C-8D54-4FB7-92D2-9073743D5A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812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2204E-7DD4-40E6-BC6B-54E457881367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91D2C-8D54-4FB7-92D2-9073743D5A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156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2204E-7DD4-40E6-BC6B-54E457881367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91D2C-8D54-4FB7-92D2-9073743D5A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48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2204E-7DD4-40E6-BC6B-54E457881367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91D2C-8D54-4FB7-92D2-9073743D5A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764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2204E-7DD4-40E6-BC6B-54E457881367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91D2C-8D54-4FB7-92D2-9073743D5A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122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2204E-7DD4-40E6-BC6B-54E457881367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91D2C-8D54-4FB7-92D2-9073743D5A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4070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2204E-7DD4-40E6-BC6B-54E457881367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91D2C-8D54-4FB7-92D2-9073743D5A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247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2204E-7DD4-40E6-BC6B-54E457881367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91D2C-8D54-4FB7-92D2-9073743D5A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4558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3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4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/Relationships>
</file>

<file path=ppt/slides/_rels/slide5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</file>

<file path=ppt/slides/_rels/slide6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eg"/></Relationships>
</file>

<file path=ppt/slides/_rels/slide7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/Relationships>
</file>

<file path=ppt/slides/_rels/slide8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/Relationships>
</file>

<file path=ppt/slides/_rels/slide9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eg"/></Relationships>
</file>

<file path=ppt/slides/_rels/slide10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eg"/></Relationships>
</file>

<file path=ppt/slides/_rels/slide11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eg"/></Relationships>
</file>

<file path=ppt/slides/_rels/slide12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eg"/></Relationships>
</file>

<file path=ppt/slides/_rels/slide13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jpeg"/></Relationships>
</file>

<file path=ppt/slides/_rels/slide14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jpeg"/></Relationships>
</file>

<file path=ppt/slides/_rels/slide15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jpeg"/></Relationships>
</file>

<file path=ppt/slides/_rels/slide16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jpeg"/></Relationships>
</file>

<file path=ppt/slides/_rels/slide17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jpeg"/></Relationships>
</file>

<file path=ppt/slides/_rels/slide18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jpeg"/></Relationships>
</file>

<file path=ppt/slides/_rels/slide19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jpeg"/></Relationships>
</file>

<file path=ppt/slides/_rels/slide20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jpeg"/></Relationships>
</file>

<file path=ppt/slides/_rels/slide21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jpeg"/></Relationships>
</file>

<file path=ppt/slides/_rels/slide22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jpeg"/></Relationships>
</file>

<file path=ppt/slides/_rels/slide23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jpeg"/></Relationships>
</file>

<file path=ppt/slides/_rels/slide24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jpeg"/></Relationships>
</file>

<file path=ppt/slides/_rels/slide25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jpeg"/></Relationships>
</file>

<file path=ppt/slides/_rels/slide26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6.jpeg"/></Relationships>
</file>

<file path=ppt/slides/_rels/slide27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.jpeg"/></Relationships>
</file>

<file path=ppt/slides/_rels/slide28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8.jpeg"/></Relationships>
</file>

<file path=ppt/slides/_rels/slide29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.jpeg"/></Relationships>
</file>

<file path=ppt/slides/_rels/slide30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0.jpeg"/></Relationships>
</file>

<file path=ppt/slides/_rels/slide31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1.jpeg"/></Relationships>
</file>

<file path=ppt/slides/_rels/slide32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2.jpeg"/></Relationships>
</file>

<file path=ppt/slides/_rels/slide33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3.jpeg"/></Relationships>
</file>

<file path=ppt/slides/_rels/slide34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4.jpeg"/></Relationships>
</file>

<file path=ppt/slides/_rels/slide35.xml.rels><?xml version="1.0" encoding="UTF-8"?><Relationships xmlns="http://schemas.openxmlformats.org/package/2006/relationships">  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5.jpeg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603251" y="0"/>
            <a:ext cx="4979147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656196" y="0"/>
            <a:ext cx="4873258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298390" y="0"/>
            <a:ext cx="5588870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411692" y="0"/>
            <a:ext cx="5362265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462150" y="0"/>
            <a:ext cx="5261350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87009" y="0"/>
            <a:ext cx="4411631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730101" y="0"/>
            <a:ext cx="4725448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63397" y="0"/>
            <a:ext cx="4458855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4017151" y="0"/>
            <a:ext cx="4151348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73752" y="0"/>
            <a:ext cx="4438146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59087" y="0"/>
            <a:ext cx="4467475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95760" y="0"/>
            <a:ext cx="4394129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94687" y="0"/>
            <a:ext cx="4396276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59087" y="0"/>
            <a:ext cx="4467475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665266" y="0"/>
            <a:ext cx="4855117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63930" y="0"/>
            <a:ext cx="4457789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930464" y="0"/>
            <a:ext cx="4324721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45211" y="0"/>
            <a:ext cx="4495228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30663" y="0"/>
            <a:ext cx="4524323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793889" y="0"/>
            <a:ext cx="4597872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751197" y="0"/>
            <a:ext cx="4683255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04905" y="0"/>
            <a:ext cx="4575840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22897" y="0"/>
            <a:ext cx="4539855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782694" y="0"/>
            <a:ext cx="4620261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30880" y="0"/>
            <a:ext cx="4523889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645318" y="0"/>
            <a:ext cx="4895014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653239" y="0"/>
            <a:ext cx="4879172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19683" y="0"/>
            <a:ext cx="4546284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73136" y="0"/>
            <a:ext cx="4439377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797607" y="0"/>
            <a:ext cx="4590435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727428" y="0"/>
            <a:ext cx="4730794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33947" y="0"/>
            <a:ext cx="4517755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779931" y="0"/>
            <a:ext cx="4625788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728205" y="0"/>
            <a:ext cx="4729240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　１"/>
          <p:cNvPicPr>
            <a:picLocks noChangeAspect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3849532" y="0"/>
            <a:ext cx="4486586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1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宽屏</PresentationFormat>
  <Paragraphs>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6" baseType="lpstr">
      <vt:lpstr>宋体</vt:lpstr>
      <vt:lpstr>Arial</vt:lpstr>
      <vt:lpstr>Calibri</vt:lpstr>
      <vt:lpstr>Calibri Light</vt:lpstr>
      <vt:lpstr>Office 主题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NJVV-11048100</dc:creator>
  <cp:lastModifiedBy>NJVV-11048100</cp:lastModifiedBy>
  <cp:revision>1</cp:revision>
  <dcterms:created xsi:type="dcterms:W3CDTF">2020-01-15T11:09:52Z</dcterms:created>
  <dcterms:modified xsi:type="dcterms:W3CDTF">2020-01-15T11:10:01Z</dcterms:modified>
</cp:coreProperties>
</file>